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wmf" ContentType="image/x-wmf"/>
  <Override PartName="/ppt/media/image8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de-DE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Titelmasterformat durch Klicken bearbeiten</a:t>
            </a:r>
            <a:endParaRPr b="0" lang="de-DE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223ADC1-DD70-434F-B71A-7AAA3E2A885B}" type="datetime">
              <a:rPr b="0" lang="de-DE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07.12.20</a:t>
            </a:fld>
            <a:endParaRPr b="0" lang="de-D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489C347-C0DC-4998-BF5A-DDFCA87F6CA6}" type="slidenum">
              <a:rPr b="0" lang="de-DE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Formatvorlagen des Textmasters bearbeiten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3323541-565E-4AE3-A913-5385B7B74F1A}" type="datetime">
              <a:rPr b="0" lang="de-DE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07.12.20</a:t>
            </a:fld>
            <a:endParaRPr b="0" lang="de-D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de-D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FAE8029-80FF-41BB-9B9E-80DE29CFED42}" type="slidenum">
              <a:rPr b="0" lang="de-DE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fik 3" descr=""/>
          <p:cNvPicPr/>
          <p:nvPr/>
        </p:nvPicPr>
        <p:blipFill>
          <a:blip r:embed="rId1"/>
          <a:stretch/>
        </p:blipFill>
        <p:spPr>
          <a:xfrm>
            <a:off x="136440" y="1283040"/>
            <a:ext cx="6919200" cy="453312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7165080" y="1283040"/>
            <a:ext cx="4803480" cy="569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...schule [Ort]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4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Vorweihnachtlicher Impuls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[Datum]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[Uhrzeit]</a:t>
            </a: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681120"/>
            <a:ext cx="5257440" cy="1581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Lied zum Abschluss</a:t>
            </a:r>
            <a:br/>
            <a:br/>
            <a:r>
              <a:rPr b="0" i="1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fault Sans Serif,Verdana,Arial,Helvetica,sans-serif"/>
              </a:rPr>
              <a:t>This little light of mine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930960" y="3338640"/>
            <a:ext cx="5640840" cy="3173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fault Sans Serif,Verdana,Arial,Helvetica,sans-serif"/>
              </a:rPr>
              <a:t>This little light of mine: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fault Sans Serif,Verdana,Arial,Helvetica,sans-serif"/>
              </a:rPr>
              <a:t>I'm gonna let it shine ...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fault Sans Serif,Verdana,Arial,Helvetica,sans-serif"/>
              </a:rPr>
              <a:t>Let it shine ...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fault Sans Serif,Verdana,Arial,Helvetica,sans-serif"/>
              </a:rPr>
              <a:t>Dieses kleine Licht von mir: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fault Sans Serif,Verdana,Arial,Helvetica,sans-serif"/>
              </a:rPr>
              <a:t>Ich werde es leuchten lassen ...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i="1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Default Sans Serif,Verdana,Arial,Helvetica,sans-serif"/>
              </a:rPr>
              <a:t>Lass es scheinen ...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8" name="Grafik 4" descr=""/>
          <p:cNvPicPr/>
          <p:nvPr/>
        </p:nvPicPr>
        <p:blipFill>
          <a:blip r:embed="rId1"/>
          <a:stretch/>
        </p:blipFill>
        <p:spPr>
          <a:xfrm>
            <a:off x="6876720" y="1472040"/>
            <a:ext cx="5039640" cy="50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Das Gottesdienstteam</a:t>
            </a:r>
            <a:br/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der ...schule [Ort]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38080" y="1636200"/>
            <a:ext cx="11116800" cy="4540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wünscht euch einen gesegneten</a:t>
            </a:r>
            <a:r>
              <a:rPr b="0" lang="de-DE" sz="2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de-DE" sz="2800" spc="-1" strike="noStrike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 Advent </a:t>
            </a:r>
            <a:r>
              <a:rPr b="0" lang="de-D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und ein frohes</a:t>
            </a:r>
            <a:r>
              <a:rPr b="0" lang="de-D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de-D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Weihnachtsfest</a:t>
            </a:r>
            <a:r>
              <a:rPr b="0" lang="de-D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!</a:t>
            </a:r>
            <a:endParaRPr b="0" lang="de-D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1" name="Grafik 4" descr=""/>
          <p:cNvPicPr/>
          <p:nvPr/>
        </p:nvPicPr>
        <p:blipFill>
          <a:blip r:embed="rId1"/>
          <a:stretch/>
        </p:blipFill>
        <p:spPr>
          <a:xfrm>
            <a:off x="918360" y="2323080"/>
            <a:ext cx="4471560" cy="4175640"/>
          </a:xfrm>
          <a:prstGeom prst="rect">
            <a:avLst/>
          </a:prstGeom>
          <a:ln>
            <a:noFill/>
          </a:ln>
        </p:spPr>
      </p:pic>
      <p:pic>
        <p:nvPicPr>
          <p:cNvPr id="102" name="Grafik 5" descr=""/>
          <p:cNvPicPr/>
          <p:nvPr/>
        </p:nvPicPr>
        <p:blipFill>
          <a:blip r:embed="rId2"/>
          <a:stretch/>
        </p:blipFill>
        <p:spPr>
          <a:xfrm>
            <a:off x="7522560" y="2323440"/>
            <a:ext cx="4175280" cy="417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nhaltsplatzhalter 3" descr=""/>
          <p:cNvPicPr/>
          <p:nvPr/>
        </p:nvPicPr>
        <p:blipFill>
          <a:blip r:embed="rId1"/>
          <a:srcRect l="0" t="0" r="0" b="5392"/>
          <a:stretch/>
        </p:blipFill>
        <p:spPr>
          <a:xfrm>
            <a:off x="2930040" y="399960"/>
            <a:ext cx="7151040" cy="6234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Worum geht‘s?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2" name="Inhaltsplatzhalter 3" descr=""/>
          <p:cNvPicPr/>
          <p:nvPr/>
        </p:nvPicPr>
        <p:blipFill>
          <a:blip r:embed="rId1"/>
          <a:stretch/>
        </p:blipFill>
        <p:spPr>
          <a:xfrm>
            <a:off x="4282560" y="1497240"/>
            <a:ext cx="7551360" cy="50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Was ich an der Adventszeit mag …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Inhaltsplatzhalter 3" descr=""/>
          <p:cNvPicPr/>
          <p:nvPr/>
        </p:nvPicPr>
        <p:blipFill>
          <a:blip r:embed="rId1"/>
          <a:stretch/>
        </p:blipFill>
        <p:spPr>
          <a:xfrm>
            <a:off x="4376160" y="1542960"/>
            <a:ext cx="7551360" cy="50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Ein Licht anzünden!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6" name="Inhaltsplatzhalter 5" descr=""/>
          <p:cNvPicPr/>
          <p:nvPr/>
        </p:nvPicPr>
        <p:blipFill>
          <a:blip r:embed="rId1"/>
          <a:stretch/>
        </p:blipFill>
        <p:spPr>
          <a:xfrm>
            <a:off x="2514600" y="1577520"/>
            <a:ext cx="9403560" cy="50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Wir beten ...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8" name="Inhaltsplatzhalter 3" descr=""/>
          <p:cNvPicPr/>
          <p:nvPr/>
        </p:nvPicPr>
        <p:blipFill>
          <a:blip r:embed="rId1"/>
          <a:stretch/>
        </p:blipFill>
        <p:spPr>
          <a:xfrm>
            <a:off x="4091400" y="1452960"/>
            <a:ext cx="7688520" cy="50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101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Was Jesus über das Licht sagt – und über uns:</a:t>
            </a:r>
            <a:br/>
            <a:r>
              <a:rPr b="0" i="1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Bibel, </a:t>
            </a:r>
            <a:r>
              <a:rPr b="0" i="1" lang="de-DE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Neues</a:t>
            </a:r>
            <a:r>
              <a:rPr b="0" i="1"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Testament, Matthäus-Evangelium, Kapitel 5</a:t>
            </a:r>
            <a:endParaRPr b="0"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0" name="Inhaltsplatzhalter 5" descr=""/>
          <p:cNvPicPr/>
          <p:nvPr/>
        </p:nvPicPr>
        <p:blipFill>
          <a:blip r:embed="rId1"/>
          <a:srcRect l="0" t="0" r="59193" b="0"/>
          <a:stretch/>
        </p:blipFill>
        <p:spPr>
          <a:xfrm>
            <a:off x="838080" y="1552680"/>
            <a:ext cx="3870000" cy="4939560"/>
          </a:xfrm>
          <a:prstGeom prst="rect">
            <a:avLst/>
          </a:prstGeom>
          <a:ln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4848480" y="1552680"/>
            <a:ext cx="6868440" cy="494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Niemand zündet eine Lampe an, </a:t>
            </a:r>
            <a:br/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 sie dann unter einen Topf zu stellen. </a:t>
            </a:r>
            <a:br/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 Gegenteil: </a:t>
            </a:r>
            <a:br/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 stellt sie auf den Lampenständer, </a:t>
            </a:r>
            <a:br/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damit sie allen im Haus Licht gibt.</a:t>
            </a:r>
            <a:endParaRPr b="0" lang="de-DE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Genauso muss auch euer Licht </a:t>
            </a:r>
            <a:br/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vor den Menschen leuchten: </a:t>
            </a:r>
            <a:endParaRPr b="0" lang="de-DE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Sie sollen eure guten Taten sehen </a:t>
            </a:r>
            <a:br/>
            <a:r>
              <a:rPr b="0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 euren Vater im Himmel preisen.</a:t>
            </a:r>
            <a:endParaRPr b="0" lang="de-DE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Ihr seid das Licht für die Welt!</a:t>
            </a:r>
            <a:endParaRPr b="0" lang="de-DE" sz="29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Was uns die Bibel damit sagen will...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3" name="Inhaltsplatzhalter 5" descr=""/>
          <p:cNvPicPr/>
          <p:nvPr/>
        </p:nvPicPr>
        <p:blipFill>
          <a:blip r:embed="rId1"/>
          <a:srcRect l="0" t="0" r="59193" b="0"/>
          <a:stretch/>
        </p:blipFill>
        <p:spPr>
          <a:xfrm>
            <a:off x="7930440" y="1452960"/>
            <a:ext cx="3948120" cy="50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Segen</a:t>
            </a:r>
            <a:endParaRPr b="0" lang="de-D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Inhaltsplatzhalter 3" descr=""/>
          <p:cNvPicPr/>
          <p:nvPr/>
        </p:nvPicPr>
        <p:blipFill>
          <a:blip r:embed="rId1"/>
          <a:stretch/>
        </p:blipFill>
        <p:spPr>
          <a:xfrm>
            <a:off x="2736360" y="1452960"/>
            <a:ext cx="9144000" cy="503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LibreOffice/5.2.7.2$Windows_x86 LibreOffice_project/2b7f1e640c46ceb28adf43ee075a6e8b8439ed10</Application>
  <Words>195</Words>
  <Paragraphs>34</Paragraphs>
  <Company>Mittelschule Hammelburg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2020-12-02T11:21:04Z</dcterms:created>
  <dc:creator>xxxx</dc:creator>
  <dc:description/>
  <dc:language>de-DE</dc:language>
  <cp:lastModifiedBy>MW</cp:lastModifiedBy>
  <dcterms:modified xsi:type="dcterms:W3CDTF">2020-12-06T16:20:01Z</dcterms:modified>
  <cp:revision>22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Mittelschule Hammelburg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Breitbild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